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87" r:id="rId4"/>
    <p:sldId id="288" r:id="rId5"/>
    <p:sldId id="260" r:id="rId6"/>
    <p:sldId id="284" r:id="rId7"/>
    <p:sldId id="285" r:id="rId8"/>
    <p:sldId id="258" r:id="rId9"/>
    <p:sldId id="282" r:id="rId1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EA7FF3-064A-4D8A-A65D-0B40612E2A43}" v="223" dt="2020-09-14T21:01:00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 MENDOZA ROZO" userId="70d0bbad-517c-4721-9af2-2527a41412bd" providerId="ADAL" clId="{95EA7FF3-064A-4D8A-A65D-0B40612E2A43}"/>
    <pc:docChg chg="undo custSel addSld delSld modSld sldOrd">
      <pc:chgData name="LAURA  MENDOZA ROZO" userId="70d0bbad-517c-4721-9af2-2527a41412bd" providerId="ADAL" clId="{95EA7FF3-064A-4D8A-A65D-0B40612E2A43}" dt="2020-08-24T17:27:09.244" v="79" actId="20577"/>
      <pc:docMkLst>
        <pc:docMk/>
      </pc:docMkLst>
      <pc:sldChg chg="addSp mod">
        <pc:chgData name="LAURA  MENDOZA ROZO" userId="70d0bbad-517c-4721-9af2-2527a41412bd" providerId="ADAL" clId="{95EA7FF3-064A-4D8A-A65D-0B40612E2A43}" dt="2020-08-24T17:15:13.051" v="54" actId="22"/>
        <pc:sldMkLst>
          <pc:docMk/>
          <pc:sldMk cId="3524672909" sldId="258"/>
        </pc:sldMkLst>
        <pc:picChg chg="add">
          <ac:chgData name="LAURA  MENDOZA ROZO" userId="70d0bbad-517c-4721-9af2-2527a41412bd" providerId="ADAL" clId="{95EA7FF3-064A-4D8A-A65D-0B40612E2A43}" dt="2020-08-24T17:15:13.051" v="54" actId="22"/>
          <ac:picMkLst>
            <pc:docMk/>
            <pc:sldMk cId="3524672909" sldId="258"/>
            <ac:picMk id="2" creationId="{76A67015-D2A1-471D-8715-5155A68AD184}"/>
          </ac:picMkLst>
        </pc:picChg>
      </pc:sldChg>
      <pc:sldChg chg="del">
        <pc:chgData name="LAURA  MENDOZA ROZO" userId="70d0bbad-517c-4721-9af2-2527a41412bd" providerId="ADAL" clId="{95EA7FF3-064A-4D8A-A65D-0B40612E2A43}" dt="2020-08-24T17:17:20.998" v="61" actId="47"/>
        <pc:sldMkLst>
          <pc:docMk/>
          <pc:sldMk cId="3458930505" sldId="259"/>
        </pc:sldMkLst>
      </pc:sldChg>
      <pc:sldChg chg="addSp mod">
        <pc:chgData name="LAURA  MENDOZA ROZO" userId="70d0bbad-517c-4721-9af2-2527a41412bd" providerId="ADAL" clId="{95EA7FF3-064A-4D8A-A65D-0B40612E2A43}" dt="2020-08-24T17:16:01.644" v="60" actId="22"/>
        <pc:sldMkLst>
          <pc:docMk/>
          <pc:sldMk cId="3935496041" sldId="260"/>
        </pc:sldMkLst>
        <pc:picChg chg="add">
          <ac:chgData name="LAURA  MENDOZA ROZO" userId="70d0bbad-517c-4721-9af2-2527a41412bd" providerId="ADAL" clId="{95EA7FF3-064A-4D8A-A65D-0B40612E2A43}" dt="2020-08-24T17:16:01.644" v="60" actId="22"/>
          <ac:picMkLst>
            <pc:docMk/>
            <pc:sldMk cId="3935496041" sldId="260"/>
            <ac:picMk id="6" creationId="{D6AA19C5-1814-4887-BEC8-89B0FBFB73CD}"/>
          </ac:picMkLst>
        </pc:picChg>
      </pc:sldChg>
      <pc:sldChg chg="addSp modSp mod">
        <pc:chgData name="LAURA  MENDOZA ROZO" userId="70d0bbad-517c-4721-9af2-2527a41412bd" providerId="ADAL" clId="{95EA7FF3-064A-4D8A-A65D-0B40612E2A43}" dt="2020-08-24T17:15:54.447" v="59" actId="1035"/>
        <pc:sldMkLst>
          <pc:docMk/>
          <pc:sldMk cId="2922692779" sldId="261"/>
        </pc:sldMkLst>
        <pc:picChg chg="add mod">
          <ac:chgData name="LAURA  MENDOZA ROZO" userId="70d0bbad-517c-4721-9af2-2527a41412bd" providerId="ADAL" clId="{95EA7FF3-064A-4D8A-A65D-0B40612E2A43}" dt="2020-08-24T17:15:54.447" v="59" actId="1035"/>
          <ac:picMkLst>
            <pc:docMk/>
            <pc:sldMk cId="2922692779" sldId="261"/>
            <ac:picMk id="6" creationId="{AA75D3F5-EF40-46C7-A0D9-0AE7EA54C628}"/>
          </ac:picMkLst>
        </pc:picChg>
      </pc:sldChg>
      <pc:sldChg chg="addSp modSp mod">
        <pc:chgData name="LAURA  MENDOZA ROZO" userId="70d0bbad-517c-4721-9af2-2527a41412bd" providerId="ADAL" clId="{95EA7FF3-064A-4D8A-A65D-0B40612E2A43}" dt="2020-08-24T17:17:29.545" v="63" actId="1076"/>
        <pc:sldMkLst>
          <pc:docMk/>
          <pc:sldMk cId="4047050712" sldId="263"/>
        </pc:sldMkLst>
        <pc:picChg chg="add">
          <ac:chgData name="LAURA  MENDOZA ROZO" userId="70d0bbad-517c-4721-9af2-2527a41412bd" providerId="ADAL" clId="{95EA7FF3-064A-4D8A-A65D-0B40612E2A43}" dt="2020-08-24T17:17:28.099" v="62" actId="22"/>
          <ac:picMkLst>
            <pc:docMk/>
            <pc:sldMk cId="4047050712" sldId="263"/>
            <ac:picMk id="2" creationId="{55C9AC26-816F-4764-94C1-5E60DAE03D9F}"/>
          </ac:picMkLst>
        </pc:picChg>
        <pc:picChg chg="mod">
          <ac:chgData name="LAURA  MENDOZA ROZO" userId="70d0bbad-517c-4721-9af2-2527a41412bd" providerId="ADAL" clId="{95EA7FF3-064A-4D8A-A65D-0B40612E2A43}" dt="2020-08-24T17:17:29.545" v="63" actId="1076"/>
          <ac:picMkLst>
            <pc:docMk/>
            <pc:sldMk cId="4047050712" sldId="263"/>
            <ac:picMk id="5" creationId="{00000000-0000-0000-0000-000000000000}"/>
          </ac:picMkLst>
        </pc:picChg>
      </pc:sldChg>
      <pc:sldChg chg="add setBg">
        <pc:chgData name="LAURA  MENDOZA ROZO" userId="70d0bbad-517c-4721-9af2-2527a41412bd" providerId="ADAL" clId="{95EA7FF3-064A-4D8A-A65D-0B40612E2A43}" dt="2020-08-24T17:18:47.275" v="76"/>
        <pc:sldMkLst>
          <pc:docMk/>
          <pc:sldMk cId="2371094084" sldId="282"/>
        </pc:sldMkLst>
      </pc:sldChg>
      <pc:sldChg chg="addSp delSp modSp add mod setBg">
        <pc:chgData name="LAURA  MENDOZA ROZO" userId="70d0bbad-517c-4721-9af2-2527a41412bd" providerId="ADAL" clId="{95EA7FF3-064A-4D8A-A65D-0B40612E2A43}" dt="2020-08-24T17:00:31.695" v="14" actId="1076"/>
        <pc:sldMkLst>
          <pc:docMk/>
          <pc:sldMk cId="13974237" sldId="284"/>
        </pc:sldMkLst>
        <pc:spChg chg="add del mod">
          <ac:chgData name="LAURA  MENDOZA ROZO" userId="70d0bbad-517c-4721-9af2-2527a41412bd" providerId="ADAL" clId="{95EA7FF3-064A-4D8A-A65D-0B40612E2A43}" dt="2020-08-24T17:00:24.188" v="11" actId="478"/>
          <ac:spMkLst>
            <pc:docMk/>
            <pc:sldMk cId="13974237" sldId="284"/>
            <ac:spMk id="2" creationId="{EC8D94F2-35AA-4518-96E8-70D449B37A12}"/>
          </ac:spMkLst>
        </pc:spChg>
        <pc:spChg chg="add del mod">
          <ac:chgData name="LAURA  MENDOZA ROZO" userId="70d0bbad-517c-4721-9af2-2527a41412bd" providerId="ADAL" clId="{95EA7FF3-064A-4D8A-A65D-0B40612E2A43}" dt="2020-08-24T17:00:26.913" v="12" actId="478"/>
          <ac:spMkLst>
            <pc:docMk/>
            <pc:sldMk cId="13974237" sldId="284"/>
            <ac:spMk id="3" creationId="{EE257832-6AC5-4EC5-8928-513D3CB70063}"/>
          </ac:spMkLst>
        </pc:spChg>
        <pc:spChg chg="add mod">
          <ac:chgData name="LAURA  MENDOZA ROZO" userId="70d0bbad-517c-4721-9af2-2527a41412bd" providerId="ADAL" clId="{95EA7FF3-064A-4D8A-A65D-0B40612E2A43}" dt="2020-08-24T17:00:31.695" v="14" actId="1076"/>
          <ac:spMkLst>
            <pc:docMk/>
            <pc:sldMk cId="13974237" sldId="284"/>
            <ac:spMk id="6" creationId="{B78FD472-D02F-4A2A-8444-7588D69BA77C}"/>
          </ac:spMkLst>
        </pc:spChg>
        <pc:picChg chg="mod">
          <ac:chgData name="LAURA  MENDOZA ROZO" userId="70d0bbad-517c-4721-9af2-2527a41412bd" providerId="ADAL" clId="{95EA7FF3-064A-4D8A-A65D-0B40612E2A43}" dt="2020-08-24T16:59:08.287" v="4" actId="1076"/>
          <ac:picMkLst>
            <pc:docMk/>
            <pc:sldMk cId="13974237" sldId="284"/>
            <ac:picMk id="4" creationId="{4C942BF7-E1AF-4FC6-B13C-DFB2E5F80B64}"/>
          </ac:picMkLst>
        </pc:picChg>
        <pc:picChg chg="mod">
          <ac:chgData name="LAURA  MENDOZA ROZO" userId="70d0bbad-517c-4721-9af2-2527a41412bd" providerId="ADAL" clId="{95EA7FF3-064A-4D8A-A65D-0B40612E2A43}" dt="2020-08-24T16:59:58.177" v="9" actId="1076"/>
          <ac:picMkLst>
            <pc:docMk/>
            <pc:sldMk cId="13974237" sldId="284"/>
            <ac:picMk id="9" creationId="{613A9E5A-BE21-4CA9-B49E-BAE1D50E4157}"/>
          </ac:picMkLst>
        </pc:picChg>
      </pc:sldChg>
      <pc:sldChg chg="add setBg">
        <pc:chgData name="LAURA  MENDOZA ROZO" userId="70d0bbad-517c-4721-9af2-2527a41412bd" providerId="ADAL" clId="{95EA7FF3-064A-4D8A-A65D-0B40612E2A43}" dt="2020-08-24T17:01:15.683" v="18"/>
        <pc:sldMkLst>
          <pc:docMk/>
          <pc:sldMk cId="3481431790" sldId="285"/>
        </pc:sldMkLst>
      </pc:sldChg>
      <pc:sldChg chg="addSp delSp modSp new mod ord setBg">
        <pc:chgData name="LAURA  MENDOZA ROZO" userId="70d0bbad-517c-4721-9af2-2527a41412bd" providerId="ADAL" clId="{95EA7FF3-064A-4D8A-A65D-0B40612E2A43}" dt="2020-08-24T17:27:09.244" v="79" actId="20577"/>
        <pc:sldMkLst>
          <pc:docMk/>
          <pc:sldMk cId="2647037794" sldId="286"/>
        </pc:sldMkLst>
        <pc:spChg chg="del">
          <ac:chgData name="LAURA  MENDOZA ROZO" userId="70d0bbad-517c-4721-9af2-2527a41412bd" providerId="ADAL" clId="{95EA7FF3-064A-4D8A-A65D-0B40612E2A43}" dt="2020-08-24T17:02:30.348" v="23" actId="478"/>
          <ac:spMkLst>
            <pc:docMk/>
            <pc:sldMk cId="2647037794" sldId="286"/>
            <ac:spMk id="2" creationId="{002A244F-677F-4473-B70D-1C4C61A84FB6}"/>
          </ac:spMkLst>
        </pc:spChg>
        <pc:spChg chg="mod">
          <ac:chgData name="LAURA  MENDOZA ROZO" userId="70d0bbad-517c-4721-9af2-2527a41412bd" providerId="ADAL" clId="{95EA7FF3-064A-4D8A-A65D-0B40612E2A43}" dt="2020-08-24T17:27:09.244" v="79" actId="20577"/>
          <ac:spMkLst>
            <pc:docMk/>
            <pc:sldMk cId="2647037794" sldId="286"/>
            <ac:spMk id="3" creationId="{24E18B60-DE35-4F4A-A860-A74500259A2A}"/>
          </ac:spMkLst>
        </pc:spChg>
        <pc:spChg chg="add del">
          <ac:chgData name="LAURA  MENDOZA ROZO" userId="70d0bbad-517c-4721-9af2-2527a41412bd" providerId="ADAL" clId="{95EA7FF3-064A-4D8A-A65D-0B40612E2A43}" dt="2020-08-24T17:11:31.992" v="50" actId="22"/>
          <ac:spMkLst>
            <pc:docMk/>
            <pc:sldMk cId="2647037794" sldId="286"/>
            <ac:spMk id="5" creationId="{E0D77F0E-3917-4630-BCCF-542AF723C2F6}"/>
          </ac:spMkLst>
        </pc:spChg>
        <pc:picChg chg="add">
          <ac:chgData name="LAURA  MENDOZA ROZO" userId="70d0bbad-517c-4721-9af2-2527a41412bd" providerId="ADAL" clId="{95EA7FF3-064A-4D8A-A65D-0B40612E2A43}" dt="2020-08-24T17:11:42.953" v="51" actId="22"/>
          <ac:picMkLst>
            <pc:docMk/>
            <pc:sldMk cId="2647037794" sldId="286"/>
            <ac:picMk id="7" creationId="{22764D3F-5060-4AC3-8316-A853D2A705E9}"/>
          </ac:picMkLst>
        </pc:picChg>
      </pc:sldChg>
    </pc:docChg>
  </pc:docChgLst>
  <pc:docChgLst>
    <pc:chgData name="Laura Mendoza Rozo" userId="70d0bbad-517c-4721-9af2-2527a41412bd" providerId="ADAL" clId="{95EA7FF3-064A-4D8A-A65D-0B40612E2A43}"/>
    <pc:docChg chg="undo custSel addSld delSld modSld sldOrd">
      <pc:chgData name="Laura Mendoza Rozo" userId="70d0bbad-517c-4721-9af2-2527a41412bd" providerId="ADAL" clId="{95EA7FF3-064A-4D8A-A65D-0B40612E2A43}" dt="2020-09-14T21:01:04.237" v="1062" actId="1076"/>
      <pc:docMkLst>
        <pc:docMk/>
      </pc:docMkLst>
      <pc:sldChg chg="addSp delSp modSp mod ord">
        <pc:chgData name="Laura Mendoza Rozo" userId="70d0bbad-517c-4721-9af2-2527a41412bd" providerId="ADAL" clId="{95EA7FF3-064A-4D8A-A65D-0B40612E2A43}" dt="2020-09-02T22:17:02.853" v="979"/>
        <pc:sldMkLst>
          <pc:docMk/>
          <pc:sldMk cId="2168515488" sldId="257"/>
        </pc:sldMkLst>
        <pc:spChg chg="del">
          <ac:chgData name="Laura Mendoza Rozo" userId="70d0bbad-517c-4721-9af2-2527a41412bd" providerId="ADAL" clId="{95EA7FF3-064A-4D8A-A65D-0B40612E2A43}" dt="2020-09-02T21:18:24.795" v="3" actId="478"/>
          <ac:spMkLst>
            <pc:docMk/>
            <pc:sldMk cId="2168515488" sldId="257"/>
            <ac:spMk id="2" creationId="{00000000-0000-0000-0000-000000000000}"/>
          </ac:spMkLst>
        </pc:spChg>
        <pc:spChg chg="del">
          <ac:chgData name="Laura Mendoza Rozo" userId="70d0bbad-517c-4721-9af2-2527a41412bd" providerId="ADAL" clId="{95EA7FF3-064A-4D8A-A65D-0B40612E2A43}" dt="2020-09-02T21:18:19.694" v="2" actId="931"/>
          <ac:spMkLst>
            <pc:docMk/>
            <pc:sldMk cId="2168515488" sldId="257"/>
            <ac:spMk id="3" creationId="{00000000-0000-0000-0000-000000000000}"/>
          </ac:spMkLst>
        </pc:spChg>
        <pc:picChg chg="del">
          <ac:chgData name="Laura Mendoza Rozo" userId="70d0bbad-517c-4721-9af2-2527a41412bd" providerId="ADAL" clId="{95EA7FF3-064A-4D8A-A65D-0B40612E2A43}" dt="2020-09-02T21:17:17.516" v="0" actId="478"/>
          <ac:picMkLst>
            <pc:docMk/>
            <pc:sldMk cId="2168515488" sldId="257"/>
            <ac:picMk id="5" creationId="{00000000-0000-0000-0000-000000000000}"/>
          </ac:picMkLst>
        </pc:picChg>
        <pc:picChg chg="add mod">
          <ac:chgData name="Laura Mendoza Rozo" userId="70d0bbad-517c-4721-9af2-2527a41412bd" providerId="ADAL" clId="{95EA7FF3-064A-4D8A-A65D-0B40612E2A43}" dt="2020-09-02T21:18:50.871" v="10" actId="14100"/>
          <ac:picMkLst>
            <pc:docMk/>
            <pc:sldMk cId="2168515488" sldId="257"/>
            <ac:picMk id="6" creationId="{9986BB0F-17D0-4E38-AC3F-D7B0A5107E30}"/>
          </ac:picMkLst>
        </pc:picChg>
      </pc:sldChg>
      <pc:sldChg chg="addSp delSp modSp mod ord">
        <pc:chgData name="Laura Mendoza Rozo" userId="70d0bbad-517c-4721-9af2-2527a41412bd" providerId="ADAL" clId="{95EA7FF3-064A-4D8A-A65D-0B40612E2A43}" dt="2020-09-02T21:29:39.544" v="52" actId="1076"/>
        <pc:sldMkLst>
          <pc:docMk/>
          <pc:sldMk cId="3524672909" sldId="258"/>
        </pc:sldMkLst>
        <pc:picChg chg="add mod modCrop">
          <ac:chgData name="Laura Mendoza Rozo" userId="70d0bbad-517c-4721-9af2-2527a41412bd" providerId="ADAL" clId="{95EA7FF3-064A-4D8A-A65D-0B40612E2A43}" dt="2020-09-02T21:29:39.544" v="52" actId="1076"/>
          <ac:picMkLst>
            <pc:docMk/>
            <pc:sldMk cId="3524672909" sldId="258"/>
            <ac:picMk id="3" creationId="{8268D821-1C30-4098-94F3-E1BEF498F4A2}"/>
          </ac:picMkLst>
        </pc:picChg>
        <pc:picChg chg="del">
          <ac:chgData name="Laura Mendoza Rozo" userId="70d0bbad-517c-4721-9af2-2527a41412bd" providerId="ADAL" clId="{95EA7FF3-064A-4D8A-A65D-0B40612E2A43}" dt="2020-09-02T21:17:42.620" v="1" actId="478"/>
          <ac:picMkLst>
            <pc:docMk/>
            <pc:sldMk cId="3524672909" sldId="258"/>
            <ac:picMk id="5" creationId="{00000000-0000-0000-0000-000000000000}"/>
          </ac:picMkLst>
        </pc:picChg>
        <pc:picChg chg="mod">
          <ac:chgData name="Laura Mendoza Rozo" userId="70d0bbad-517c-4721-9af2-2527a41412bd" providerId="ADAL" clId="{95EA7FF3-064A-4D8A-A65D-0B40612E2A43}" dt="2020-09-02T21:29:09.874" v="47" actId="1076"/>
          <ac:picMkLst>
            <pc:docMk/>
            <pc:sldMk cId="3524672909" sldId="258"/>
            <ac:picMk id="6" creationId="{00000000-0000-0000-0000-000000000000}"/>
          </ac:picMkLst>
        </pc:picChg>
      </pc:sldChg>
      <pc:sldChg chg="addSp delSp modSp mod">
        <pc:chgData name="Laura Mendoza Rozo" userId="70d0bbad-517c-4721-9af2-2527a41412bd" providerId="ADAL" clId="{95EA7FF3-064A-4D8A-A65D-0B40612E2A43}" dt="2020-09-02T21:27:14.382" v="32" actId="14100"/>
        <pc:sldMkLst>
          <pc:docMk/>
          <pc:sldMk cId="3935496041" sldId="260"/>
        </pc:sldMkLst>
        <pc:spChg chg="del mod">
          <ac:chgData name="Laura Mendoza Rozo" userId="70d0bbad-517c-4721-9af2-2527a41412bd" providerId="ADAL" clId="{95EA7FF3-064A-4D8A-A65D-0B40612E2A43}" dt="2020-09-02T21:26:56.310" v="27" actId="478"/>
          <ac:spMkLst>
            <pc:docMk/>
            <pc:sldMk cId="3935496041" sldId="260"/>
            <ac:spMk id="2" creationId="{00000000-0000-0000-0000-000000000000}"/>
          </ac:spMkLst>
        </pc:spChg>
        <pc:spChg chg="del">
          <ac:chgData name="Laura Mendoza Rozo" userId="70d0bbad-517c-4721-9af2-2527a41412bd" providerId="ADAL" clId="{95EA7FF3-064A-4D8A-A65D-0B40612E2A43}" dt="2020-09-02T21:26:54.001" v="24" actId="931"/>
          <ac:spMkLst>
            <pc:docMk/>
            <pc:sldMk cId="3935496041" sldId="260"/>
            <ac:spMk id="3" creationId="{00000000-0000-0000-0000-000000000000}"/>
          </ac:spMkLst>
        </pc:spChg>
        <pc:picChg chg="del">
          <ac:chgData name="Laura Mendoza Rozo" userId="70d0bbad-517c-4721-9af2-2527a41412bd" providerId="ADAL" clId="{95EA7FF3-064A-4D8A-A65D-0B40612E2A43}" dt="2020-09-02T21:26:46.953" v="23" actId="478"/>
          <ac:picMkLst>
            <pc:docMk/>
            <pc:sldMk cId="3935496041" sldId="260"/>
            <ac:picMk id="4" creationId="{00000000-0000-0000-0000-000000000000}"/>
          </ac:picMkLst>
        </pc:picChg>
        <pc:picChg chg="add mod">
          <ac:chgData name="Laura Mendoza Rozo" userId="70d0bbad-517c-4721-9af2-2527a41412bd" providerId="ADAL" clId="{95EA7FF3-064A-4D8A-A65D-0B40612E2A43}" dt="2020-09-02T21:27:14.382" v="32" actId="14100"/>
          <ac:picMkLst>
            <pc:docMk/>
            <pc:sldMk cId="3935496041" sldId="260"/>
            <ac:picMk id="7" creationId="{D52632CE-2F20-4151-A165-3EBCB20208A0}"/>
          </ac:picMkLst>
        </pc:picChg>
      </pc:sldChg>
      <pc:sldChg chg="del">
        <pc:chgData name="Laura Mendoza Rozo" userId="70d0bbad-517c-4721-9af2-2527a41412bd" providerId="ADAL" clId="{95EA7FF3-064A-4D8A-A65D-0B40612E2A43}" dt="2020-09-02T22:04:39.346" v="810" actId="47"/>
        <pc:sldMkLst>
          <pc:docMk/>
          <pc:sldMk cId="2922692779" sldId="261"/>
        </pc:sldMkLst>
      </pc:sldChg>
      <pc:sldChg chg="modSp del mod">
        <pc:chgData name="Laura Mendoza Rozo" userId="70d0bbad-517c-4721-9af2-2527a41412bd" providerId="ADAL" clId="{95EA7FF3-064A-4D8A-A65D-0B40612E2A43}" dt="2020-09-02T21:29:45.990" v="53" actId="47"/>
        <pc:sldMkLst>
          <pc:docMk/>
          <pc:sldMk cId="4047050712" sldId="263"/>
        </pc:sldMkLst>
        <pc:picChg chg="mod">
          <ac:chgData name="Laura Mendoza Rozo" userId="70d0bbad-517c-4721-9af2-2527a41412bd" providerId="ADAL" clId="{95EA7FF3-064A-4D8A-A65D-0B40612E2A43}" dt="2020-09-02T21:28:07.208" v="36" actId="1076"/>
          <ac:picMkLst>
            <pc:docMk/>
            <pc:sldMk cId="4047050712" sldId="263"/>
            <ac:picMk id="5" creationId="{00000000-0000-0000-0000-000000000000}"/>
          </ac:picMkLst>
        </pc:picChg>
      </pc:sldChg>
      <pc:sldChg chg="delSp mod">
        <pc:chgData name="Laura Mendoza Rozo" userId="70d0bbad-517c-4721-9af2-2527a41412bd" providerId="ADAL" clId="{95EA7FF3-064A-4D8A-A65D-0B40612E2A43}" dt="2020-09-02T22:19:52.021" v="996" actId="478"/>
        <pc:sldMkLst>
          <pc:docMk/>
          <pc:sldMk cId="2371094084" sldId="282"/>
        </pc:sldMkLst>
        <pc:picChg chg="del">
          <ac:chgData name="Laura Mendoza Rozo" userId="70d0bbad-517c-4721-9af2-2527a41412bd" providerId="ADAL" clId="{95EA7FF3-064A-4D8A-A65D-0B40612E2A43}" dt="2020-09-02T22:19:52.021" v="996" actId="478"/>
          <ac:picMkLst>
            <pc:docMk/>
            <pc:sldMk cId="2371094084" sldId="282"/>
            <ac:picMk id="3" creationId="{C27A0D32-2D61-4707-A75C-6E41EAE89191}"/>
          </ac:picMkLst>
        </pc:picChg>
      </pc:sldChg>
      <pc:sldChg chg="addSp delSp modSp mod">
        <pc:chgData name="Laura Mendoza Rozo" userId="70d0bbad-517c-4721-9af2-2527a41412bd" providerId="ADAL" clId="{95EA7FF3-064A-4D8A-A65D-0B40612E2A43}" dt="2020-09-14T21:01:04.237" v="1062" actId="1076"/>
        <pc:sldMkLst>
          <pc:docMk/>
          <pc:sldMk cId="13974237" sldId="284"/>
        </pc:sldMkLst>
        <pc:spChg chg="add del mod">
          <ac:chgData name="Laura Mendoza Rozo" userId="70d0bbad-517c-4721-9af2-2527a41412bd" providerId="ADAL" clId="{95EA7FF3-064A-4D8A-A65D-0B40612E2A43}" dt="2020-09-14T21:00:50.633" v="1059"/>
          <ac:spMkLst>
            <pc:docMk/>
            <pc:sldMk cId="13974237" sldId="284"/>
            <ac:spMk id="2" creationId="{48F2EECE-4814-46EE-9FFF-0BDF75584B80}"/>
          </ac:spMkLst>
        </pc:spChg>
        <pc:spChg chg="add del mod">
          <ac:chgData name="Laura Mendoza Rozo" userId="70d0bbad-517c-4721-9af2-2527a41412bd" providerId="ADAL" clId="{95EA7FF3-064A-4D8A-A65D-0B40612E2A43}" dt="2020-09-14T21:00:50.622" v="1057" actId="478"/>
          <ac:spMkLst>
            <pc:docMk/>
            <pc:sldMk cId="13974237" sldId="284"/>
            <ac:spMk id="3" creationId="{E311CE00-F219-430A-85AC-485D1072D8ED}"/>
          </ac:spMkLst>
        </pc:spChg>
        <pc:spChg chg="mod">
          <ac:chgData name="Laura Mendoza Rozo" userId="70d0bbad-517c-4721-9af2-2527a41412bd" providerId="ADAL" clId="{95EA7FF3-064A-4D8A-A65D-0B40612E2A43}" dt="2020-09-14T21:01:04.237" v="1062" actId="1076"/>
          <ac:spMkLst>
            <pc:docMk/>
            <pc:sldMk cId="13974237" sldId="284"/>
            <ac:spMk id="6" creationId="{B78FD472-D02F-4A2A-8444-7588D69BA77C}"/>
          </ac:spMkLst>
        </pc:spChg>
      </pc:sldChg>
      <pc:sldChg chg="addSp delSp modSp mod">
        <pc:chgData name="Laura Mendoza Rozo" userId="70d0bbad-517c-4721-9af2-2527a41412bd" providerId="ADAL" clId="{95EA7FF3-064A-4D8A-A65D-0B40612E2A43}" dt="2020-09-02T22:22:03.547" v="1050" actId="22"/>
        <pc:sldMkLst>
          <pc:docMk/>
          <pc:sldMk cId="3481431790" sldId="285"/>
        </pc:sldMkLst>
        <pc:picChg chg="add">
          <ac:chgData name="Laura Mendoza Rozo" userId="70d0bbad-517c-4721-9af2-2527a41412bd" providerId="ADAL" clId="{95EA7FF3-064A-4D8A-A65D-0B40612E2A43}" dt="2020-09-02T22:22:03.547" v="1050" actId="22"/>
          <ac:picMkLst>
            <pc:docMk/>
            <pc:sldMk cId="3481431790" sldId="285"/>
            <ac:picMk id="4" creationId="{3F7F1BDD-64BB-4900-B395-E10B94E9834F}"/>
          </ac:picMkLst>
        </pc:picChg>
        <pc:picChg chg="del mod">
          <ac:chgData name="Laura Mendoza Rozo" userId="70d0bbad-517c-4721-9af2-2527a41412bd" providerId="ADAL" clId="{95EA7FF3-064A-4D8A-A65D-0B40612E2A43}" dt="2020-09-02T22:21:57.973" v="1049" actId="478"/>
          <ac:picMkLst>
            <pc:docMk/>
            <pc:sldMk cId="3481431790" sldId="285"/>
            <ac:picMk id="12" creationId="{3E82EECA-896A-4D39-AA10-49F433A3BF20}"/>
          </ac:picMkLst>
        </pc:picChg>
      </pc:sldChg>
      <pc:sldChg chg="modSp del mod ord setBg">
        <pc:chgData name="Laura Mendoza Rozo" userId="70d0bbad-517c-4721-9af2-2527a41412bd" providerId="ADAL" clId="{95EA7FF3-064A-4D8A-A65D-0B40612E2A43}" dt="2020-09-02T22:19:00.225" v="995" actId="47"/>
        <pc:sldMkLst>
          <pc:docMk/>
          <pc:sldMk cId="2647037794" sldId="286"/>
        </pc:sldMkLst>
        <pc:spChg chg="mod">
          <ac:chgData name="Laura Mendoza Rozo" userId="70d0bbad-517c-4721-9af2-2527a41412bd" providerId="ADAL" clId="{95EA7FF3-064A-4D8A-A65D-0B40612E2A43}" dt="2020-09-02T22:18:22.723" v="994" actId="20577"/>
          <ac:spMkLst>
            <pc:docMk/>
            <pc:sldMk cId="2647037794" sldId="286"/>
            <ac:spMk id="3" creationId="{24E18B60-DE35-4F4A-A860-A74500259A2A}"/>
          </ac:spMkLst>
        </pc:spChg>
        <pc:picChg chg="mod">
          <ac:chgData name="Laura Mendoza Rozo" userId="70d0bbad-517c-4721-9af2-2527a41412bd" providerId="ADAL" clId="{95EA7FF3-064A-4D8A-A65D-0B40612E2A43}" dt="2020-09-02T22:16:00.334" v="969" actId="1076"/>
          <ac:picMkLst>
            <pc:docMk/>
            <pc:sldMk cId="2647037794" sldId="286"/>
            <ac:picMk id="7" creationId="{22764D3F-5060-4AC3-8316-A853D2A705E9}"/>
          </ac:picMkLst>
        </pc:picChg>
      </pc:sldChg>
      <pc:sldChg chg="addSp delSp modSp new mod ord">
        <pc:chgData name="Laura Mendoza Rozo" userId="70d0bbad-517c-4721-9af2-2527a41412bd" providerId="ADAL" clId="{95EA7FF3-064A-4D8A-A65D-0B40612E2A43}" dt="2020-09-02T22:17:34.327" v="985" actId="20578"/>
        <pc:sldMkLst>
          <pc:docMk/>
          <pc:sldMk cId="2349935685" sldId="287"/>
        </pc:sldMkLst>
        <pc:spChg chg="del">
          <ac:chgData name="Laura Mendoza Rozo" userId="70d0bbad-517c-4721-9af2-2527a41412bd" providerId="ADAL" clId="{95EA7FF3-064A-4D8A-A65D-0B40612E2A43}" dt="2020-09-02T21:19:19.633" v="13" actId="478"/>
          <ac:spMkLst>
            <pc:docMk/>
            <pc:sldMk cId="2349935685" sldId="287"/>
            <ac:spMk id="2" creationId="{EE9A2B18-87CD-40F3-9AE9-1D8CDA8ADC9F}"/>
          </ac:spMkLst>
        </pc:spChg>
        <pc:spChg chg="del">
          <ac:chgData name="Laura Mendoza Rozo" userId="70d0bbad-517c-4721-9af2-2527a41412bd" providerId="ADAL" clId="{95EA7FF3-064A-4D8A-A65D-0B40612E2A43}" dt="2020-09-02T21:19:14.012" v="12" actId="931"/>
          <ac:spMkLst>
            <pc:docMk/>
            <pc:sldMk cId="2349935685" sldId="287"/>
            <ac:spMk id="3" creationId="{F5DE9CF6-795C-4DE7-AE66-179807049DC1}"/>
          </ac:spMkLst>
        </pc:spChg>
        <pc:picChg chg="add mod">
          <ac:chgData name="Laura Mendoza Rozo" userId="70d0bbad-517c-4721-9af2-2527a41412bd" providerId="ADAL" clId="{95EA7FF3-064A-4D8A-A65D-0B40612E2A43}" dt="2020-09-02T22:05:13.472" v="814" actId="14100"/>
          <ac:picMkLst>
            <pc:docMk/>
            <pc:sldMk cId="2349935685" sldId="287"/>
            <ac:picMk id="5" creationId="{CD9D86F8-D721-4DD6-8A3E-3F94B431D36F}"/>
          </ac:picMkLst>
        </pc:picChg>
        <pc:picChg chg="add">
          <ac:chgData name="Laura Mendoza Rozo" userId="70d0bbad-517c-4721-9af2-2527a41412bd" providerId="ADAL" clId="{95EA7FF3-064A-4D8A-A65D-0B40612E2A43}" dt="2020-09-02T22:04:58.149" v="812" actId="22"/>
          <ac:picMkLst>
            <pc:docMk/>
            <pc:sldMk cId="2349935685" sldId="287"/>
            <ac:picMk id="7" creationId="{0FBA46D2-8542-44BA-B881-8086212AC8AF}"/>
          </ac:picMkLst>
        </pc:picChg>
      </pc:sldChg>
      <pc:sldChg chg="addSp delSp modSp new mod ord setBg">
        <pc:chgData name="Laura Mendoza Rozo" userId="70d0bbad-517c-4721-9af2-2527a41412bd" providerId="ADAL" clId="{95EA7FF3-064A-4D8A-A65D-0B40612E2A43}" dt="2020-09-02T22:20:49.039" v="1044" actId="1035"/>
        <pc:sldMkLst>
          <pc:docMk/>
          <pc:sldMk cId="2547442663" sldId="288"/>
        </pc:sldMkLst>
        <pc:spChg chg="mod">
          <ac:chgData name="Laura Mendoza Rozo" userId="70d0bbad-517c-4721-9af2-2527a41412bd" providerId="ADAL" clId="{95EA7FF3-064A-4D8A-A65D-0B40612E2A43}" dt="2020-09-02T22:20:49.039" v="1044" actId="1035"/>
          <ac:spMkLst>
            <pc:docMk/>
            <pc:sldMk cId="2547442663" sldId="288"/>
            <ac:spMk id="2" creationId="{33DD7AE5-83A8-46E7-8A49-EECBCE641194}"/>
          </ac:spMkLst>
        </pc:spChg>
        <pc:spChg chg="mod">
          <ac:chgData name="Laura Mendoza Rozo" userId="70d0bbad-517c-4721-9af2-2527a41412bd" providerId="ADAL" clId="{95EA7FF3-064A-4D8A-A65D-0B40612E2A43}" dt="2020-09-02T22:20:41.358" v="1029" actId="1036"/>
          <ac:spMkLst>
            <pc:docMk/>
            <pc:sldMk cId="2547442663" sldId="288"/>
            <ac:spMk id="3" creationId="{48B62638-6315-45BE-AFAA-63622C870FE2}"/>
          </ac:spMkLst>
        </pc:spChg>
        <pc:spChg chg="add mod">
          <ac:chgData name="Laura Mendoza Rozo" userId="70d0bbad-517c-4721-9af2-2527a41412bd" providerId="ADAL" clId="{95EA7FF3-064A-4D8A-A65D-0B40612E2A43}" dt="2020-09-02T22:20:35.560" v="1017" actId="1036"/>
          <ac:spMkLst>
            <pc:docMk/>
            <pc:sldMk cId="2547442663" sldId="288"/>
            <ac:spMk id="4" creationId="{2B00350A-1BC2-4790-A5D0-07013B6E1928}"/>
          </ac:spMkLst>
        </pc:spChg>
        <pc:spChg chg="add mod">
          <ac:chgData name="Laura Mendoza Rozo" userId="70d0bbad-517c-4721-9af2-2527a41412bd" providerId="ADAL" clId="{95EA7FF3-064A-4D8A-A65D-0B40612E2A43}" dt="2020-09-02T22:20:35.560" v="1017" actId="1036"/>
          <ac:spMkLst>
            <pc:docMk/>
            <pc:sldMk cId="2547442663" sldId="288"/>
            <ac:spMk id="8" creationId="{E849103F-A7DF-4D35-A2B8-BAD9DB316A93}"/>
          </ac:spMkLst>
        </pc:spChg>
        <pc:spChg chg="add mod">
          <ac:chgData name="Laura Mendoza Rozo" userId="70d0bbad-517c-4721-9af2-2527a41412bd" providerId="ADAL" clId="{95EA7FF3-064A-4D8A-A65D-0B40612E2A43}" dt="2020-09-02T22:20:35.560" v="1017" actId="1036"/>
          <ac:spMkLst>
            <pc:docMk/>
            <pc:sldMk cId="2547442663" sldId="288"/>
            <ac:spMk id="10" creationId="{AD541C2B-F5E2-4917-92AC-D80FE4B5B51E}"/>
          </ac:spMkLst>
        </pc:spChg>
        <pc:spChg chg="add mod">
          <ac:chgData name="Laura Mendoza Rozo" userId="70d0bbad-517c-4721-9af2-2527a41412bd" providerId="ADAL" clId="{95EA7FF3-064A-4D8A-A65D-0B40612E2A43}" dt="2020-09-02T22:20:35.560" v="1017" actId="1036"/>
          <ac:spMkLst>
            <pc:docMk/>
            <pc:sldMk cId="2547442663" sldId="288"/>
            <ac:spMk id="12" creationId="{A635A22B-BDA4-42CB-B60F-B6273235DFC8}"/>
          </ac:spMkLst>
        </pc:spChg>
        <pc:spChg chg="add mod">
          <ac:chgData name="Laura Mendoza Rozo" userId="70d0bbad-517c-4721-9af2-2527a41412bd" providerId="ADAL" clId="{95EA7FF3-064A-4D8A-A65D-0B40612E2A43}" dt="2020-09-02T22:20:35.560" v="1017" actId="1036"/>
          <ac:spMkLst>
            <pc:docMk/>
            <pc:sldMk cId="2547442663" sldId="288"/>
            <ac:spMk id="14" creationId="{21C68E63-0F1F-4728-8872-7D1448CE09E6}"/>
          </ac:spMkLst>
        </pc:spChg>
        <pc:spChg chg="add mod">
          <ac:chgData name="Laura Mendoza Rozo" userId="70d0bbad-517c-4721-9af2-2527a41412bd" providerId="ADAL" clId="{95EA7FF3-064A-4D8A-A65D-0B40612E2A43}" dt="2020-09-02T22:20:35.560" v="1017" actId="1036"/>
          <ac:spMkLst>
            <pc:docMk/>
            <pc:sldMk cId="2547442663" sldId="288"/>
            <ac:spMk id="16" creationId="{A46340AB-DCA0-4268-B011-12FAFF09CEC1}"/>
          </ac:spMkLst>
        </pc:spChg>
        <pc:spChg chg="add mod">
          <ac:chgData name="Laura Mendoza Rozo" userId="70d0bbad-517c-4721-9af2-2527a41412bd" providerId="ADAL" clId="{95EA7FF3-064A-4D8A-A65D-0B40612E2A43}" dt="2020-09-02T22:20:35.560" v="1017" actId="1036"/>
          <ac:spMkLst>
            <pc:docMk/>
            <pc:sldMk cId="2547442663" sldId="288"/>
            <ac:spMk id="18" creationId="{E7F47B71-7724-4568-B0FF-15929000B085}"/>
          </ac:spMkLst>
        </pc:spChg>
        <pc:spChg chg="add mod">
          <ac:chgData name="Laura Mendoza Rozo" userId="70d0bbad-517c-4721-9af2-2527a41412bd" providerId="ADAL" clId="{95EA7FF3-064A-4D8A-A65D-0B40612E2A43}" dt="2020-09-02T22:20:35.560" v="1017" actId="1036"/>
          <ac:spMkLst>
            <pc:docMk/>
            <pc:sldMk cId="2547442663" sldId="288"/>
            <ac:spMk id="20" creationId="{BFD6EEFB-126E-4437-BBA0-AEE964EA9032}"/>
          </ac:spMkLst>
        </pc:spChg>
        <pc:spChg chg="add mod">
          <ac:chgData name="Laura Mendoza Rozo" userId="70d0bbad-517c-4721-9af2-2527a41412bd" providerId="ADAL" clId="{95EA7FF3-064A-4D8A-A65D-0B40612E2A43}" dt="2020-09-02T22:20:35.560" v="1017" actId="1036"/>
          <ac:spMkLst>
            <pc:docMk/>
            <pc:sldMk cId="2547442663" sldId="288"/>
            <ac:spMk id="22" creationId="{636DF719-C1DF-4DA1-BBA3-5D76D620BAFD}"/>
          </ac:spMkLst>
        </pc:spChg>
        <pc:spChg chg="add mod">
          <ac:chgData name="Laura Mendoza Rozo" userId="70d0bbad-517c-4721-9af2-2527a41412bd" providerId="ADAL" clId="{95EA7FF3-064A-4D8A-A65D-0B40612E2A43}" dt="2020-09-02T22:20:35.560" v="1017" actId="1036"/>
          <ac:spMkLst>
            <pc:docMk/>
            <pc:sldMk cId="2547442663" sldId="288"/>
            <ac:spMk id="24" creationId="{D148CD92-9330-484F-8010-4F52A101977B}"/>
          </ac:spMkLst>
        </pc:spChg>
        <pc:picChg chg="add del">
          <ac:chgData name="Laura Mendoza Rozo" userId="70d0bbad-517c-4721-9af2-2527a41412bd" providerId="ADAL" clId="{95EA7FF3-064A-4D8A-A65D-0B40612E2A43}" dt="2020-09-02T21:41:49.415" v="360" actId="22"/>
          <ac:picMkLst>
            <pc:docMk/>
            <pc:sldMk cId="2547442663" sldId="288"/>
            <ac:picMk id="6" creationId="{88B1EFBB-0F4A-49C8-B265-D25ED03107E5}"/>
          </ac:picMkLst>
        </pc:picChg>
        <pc:picChg chg="add">
          <ac:chgData name="Laura Mendoza Rozo" userId="70d0bbad-517c-4721-9af2-2527a41412bd" providerId="ADAL" clId="{95EA7FF3-064A-4D8A-A65D-0B40612E2A43}" dt="2020-09-02T22:04:45.782" v="811" actId="22"/>
          <ac:picMkLst>
            <pc:docMk/>
            <pc:sldMk cId="2547442663" sldId="288"/>
            <ac:picMk id="26" creationId="{55574EF7-5088-4367-BBDF-E0449FED54A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75CCA-70B1-4395-9F9B-676B74591B0E}" type="datetimeFigureOut">
              <a:rPr lang="es-419" smtClean="0"/>
              <a:t>14/9/2020</a:t>
            </a:fld>
            <a:endParaRPr lang="es-419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AF525-708F-44BB-BE13-3E798F5A43B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504469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55F52-4C3F-4C35-B1CF-55EF36557786}" type="slidenum">
              <a:rPr lang="es-419" smtClean="0"/>
              <a:t>6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399399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55F52-4C3F-4C35-B1CF-55EF36557786}" type="slidenum">
              <a:rPr lang="es-419" smtClean="0"/>
              <a:t>7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134227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A674-8CFB-4BE4-A3E4-1A6A95A02906}" type="datetimeFigureOut">
              <a:rPr lang="es-CO" smtClean="0"/>
              <a:t>14/09/2020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85C5-ADEC-4020-A313-1B041DBE44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1646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A674-8CFB-4BE4-A3E4-1A6A95A02906}" type="datetimeFigureOut">
              <a:rPr lang="es-CO" smtClean="0"/>
              <a:t>14/09/2020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85C5-ADEC-4020-A313-1B041DBE44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4221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A674-8CFB-4BE4-A3E4-1A6A95A02906}" type="datetimeFigureOut">
              <a:rPr lang="es-CO" smtClean="0"/>
              <a:t>14/09/2020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85C5-ADEC-4020-A313-1B041DBE44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806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A674-8CFB-4BE4-A3E4-1A6A95A02906}" type="datetimeFigureOut">
              <a:rPr lang="es-CO" smtClean="0"/>
              <a:t>14/09/2020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85C5-ADEC-4020-A313-1B041DBE44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820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A674-8CFB-4BE4-A3E4-1A6A95A02906}" type="datetimeFigureOut">
              <a:rPr lang="es-CO" smtClean="0"/>
              <a:t>14/09/2020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85C5-ADEC-4020-A313-1B041DBE44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8728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A674-8CFB-4BE4-A3E4-1A6A95A02906}" type="datetimeFigureOut">
              <a:rPr lang="es-CO" smtClean="0"/>
              <a:t>14/09/2020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85C5-ADEC-4020-A313-1B041DBE44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8096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A674-8CFB-4BE4-A3E4-1A6A95A02906}" type="datetimeFigureOut">
              <a:rPr lang="es-CO" smtClean="0"/>
              <a:t>14/09/2020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85C5-ADEC-4020-A313-1B041DBE44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9412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A674-8CFB-4BE4-A3E4-1A6A95A02906}" type="datetimeFigureOut">
              <a:rPr lang="es-CO" smtClean="0"/>
              <a:t>14/09/2020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85C5-ADEC-4020-A313-1B041DBE44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783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A674-8CFB-4BE4-A3E4-1A6A95A02906}" type="datetimeFigureOut">
              <a:rPr lang="es-CO" smtClean="0"/>
              <a:t>14/09/2020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85C5-ADEC-4020-A313-1B041DBE44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0896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A674-8CFB-4BE4-A3E4-1A6A95A02906}" type="datetimeFigureOut">
              <a:rPr lang="es-CO" smtClean="0"/>
              <a:t>14/09/2020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85C5-ADEC-4020-A313-1B041DBE44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3381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A674-8CFB-4BE4-A3E4-1A6A95A02906}" type="datetimeFigureOut">
              <a:rPr lang="es-CO" smtClean="0"/>
              <a:t>14/09/2020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85C5-ADEC-4020-A313-1B041DBE44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65450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7A674-8CFB-4BE4-A3E4-1A6A95A02906}" type="datetimeFigureOut">
              <a:rPr lang="es-CO" smtClean="0"/>
              <a:t>14/09/2020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685C5-ADEC-4020-A313-1B041DBE44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963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99" t="2853" r="-99" b="3606"/>
          <a:stretch/>
        </p:blipFill>
        <p:spPr>
          <a:xfrm>
            <a:off x="0" y="0"/>
            <a:ext cx="12192000" cy="6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1895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 descr="Una captura de pantalla de un celular&#10;&#10;Descripción generada automáticamente">
            <a:extLst>
              <a:ext uri="{FF2B5EF4-FFF2-40B4-BE49-F238E27FC236}">
                <a16:creationId xmlns:a16="http://schemas.microsoft.com/office/drawing/2014/main" id="{9986BB0F-17D0-4E38-AC3F-D7B0A5107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047"/>
            <a:ext cx="12027877" cy="6220686"/>
          </a:xfrm>
        </p:spPr>
      </p:pic>
    </p:spTree>
    <p:extLst>
      <p:ext uri="{BB962C8B-B14F-4D97-AF65-F5344CB8AC3E}">
        <p14:creationId xmlns:p14="http://schemas.microsoft.com/office/powerpoint/2010/main" val="2168515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D9D86F8-D721-4DD6-8A3E-3F94B431D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385"/>
            <a:ext cx="12192000" cy="6154615"/>
          </a:xfrm>
        </p:spPr>
      </p:pic>
      <p:pic>
        <p:nvPicPr>
          <p:cNvPr id="7" name="Imagen 6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0FBA46D2-8542-44BA-B881-8086212AC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04" y="-245144"/>
            <a:ext cx="1679036" cy="114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35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DD7AE5-83A8-46E7-8A49-EECBCE641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868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Academic Program Overview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B62638-6315-45BE-AFAA-63622C870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9355"/>
            <a:ext cx="10515600" cy="9316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/>
              <a:t>Universidad Externado de Colombia offers a wide range of undergraduate and graduate majors and areas of study. 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B00350A-1BC2-4790-A5D0-07013B6E1928}"/>
              </a:ext>
            </a:extLst>
          </p:cNvPr>
          <p:cNvSpPr txBox="1"/>
          <p:nvPr/>
        </p:nvSpPr>
        <p:spPr>
          <a:xfrm>
            <a:off x="1142999" y="2708993"/>
            <a:ext cx="3080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I. Business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Bachelor’s Degree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Master’s Degree (12)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PhD</a:t>
            </a:r>
            <a:endParaRPr lang="es-419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49103F-A7DF-4D35-A2B8-BAD9DB316A93}"/>
              </a:ext>
            </a:extLst>
          </p:cNvPr>
          <p:cNvSpPr txBox="1"/>
          <p:nvPr/>
        </p:nvSpPr>
        <p:spPr>
          <a:xfrm>
            <a:off x="1151741" y="3906658"/>
            <a:ext cx="3080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II. Law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Bachelor’s Degree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Master’s Degree (35)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PhD</a:t>
            </a:r>
            <a:endParaRPr lang="es-419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D541C2B-F5E2-4917-92AC-D80FE4B5B51E}"/>
              </a:ext>
            </a:extLst>
          </p:cNvPr>
          <p:cNvSpPr txBox="1"/>
          <p:nvPr/>
        </p:nvSpPr>
        <p:spPr>
          <a:xfrm>
            <a:off x="1142999" y="5173021"/>
            <a:ext cx="308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III. Education Sciences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Master’s Degree (4)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635A22B-BDA4-42CB-B60F-B6273235DFC8}"/>
              </a:ext>
            </a:extLst>
          </p:cNvPr>
          <p:cNvSpPr txBox="1"/>
          <p:nvPr/>
        </p:nvSpPr>
        <p:spPr>
          <a:xfrm>
            <a:off x="4298849" y="2710567"/>
            <a:ext cx="3927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IV. Social Communication - Journalism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Bachelor’s Degree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Master’s Degree (2)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C68E63-0F1F-4728-8872-7D1448CE09E6}"/>
              </a:ext>
            </a:extLst>
          </p:cNvPr>
          <p:cNvSpPr txBox="1"/>
          <p:nvPr/>
        </p:nvSpPr>
        <p:spPr>
          <a:xfrm>
            <a:off x="4298849" y="3686125"/>
            <a:ext cx="3927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V. Hospitality and Tourism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Bachelor’s Degree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Master’s Degree (3)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46340AB-DCA0-4268-B011-12FAFF09CEC1}"/>
              </a:ext>
            </a:extLst>
          </p:cNvPr>
          <p:cNvSpPr txBox="1"/>
          <p:nvPr/>
        </p:nvSpPr>
        <p:spPr>
          <a:xfrm>
            <a:off x="4298849" y="4991605"/>
            <a:ext cx="3927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VI. Cultural Heritage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Bachelor’s Degree (2)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7F47B71-7724-4568-B0FF-15929000B085}"/>
              </a:ext>
            </a:extLst>
          </p:cNvPr>
          <p:cNvSpPr txBox="1"/>
          <p:nvPr/>
        </p:nvSpPr>
        <p:spPr>
          <a:xfrm>
            <a:off x="4318988" y="5743087"/>
            <a:ext cx="3927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VII. Public Accounting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Bachelor’s Degree (2)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FD6EEFB-126E-4437-BBA0-AEE964EA9032}"/>
              </a:ext>
            </a:extLst>
          </p:cNvPr>
          <p:cNvSpPr txBox="1"/>
          <p:nvPr/>
        </p:nvSpPr>
        <p:spPr>
          <a:xfrm>
            <a:off x="8246752" y="2710567"/>
            <a:ext cx="39277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VIII. Finance, Government and International Relations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Bachelor’s Degree (2)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Master’s Degree (7)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PhD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36DF719-C1DF-4DA1-BBA3-5D76D620BAFD}"/>
              </a:ext>
            </a:extLst>
          </p:cNvPr>
          <p:cNvSpPr txBox="1"/>
          <p:nvPr/>
        </p:nvSpPr>
        <p:spPr>
          <a:xfrm>
            <a:off x="8246752" y="4249691"/>
            <a:ext cx="3927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IX. Economics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Bachelor’s Degree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Master’s Degree (6)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148CD92-9330-484F-8010-4F52A101977B}"/>
              </a:ext>
            </a:extLst>
          </p:cNvPr>
          <p:cNvSpPr txBox="1"/>
          <p:nvPr/>
        </p:nvSpPr>
        <p:spPr>
          <a:xfrm>
            <a:off x="8226613" y="5234817"/>
            <a:ext cx="3927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X. Social and Human Sciences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Bachelor’s Degree (7)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Master’s Degree (8)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PhD</a:t>
            </a:r>
          </a:p>
        </p:txBody>
      </p:sp>
      <p:pic>
        <p:nvPicPr>
          <p:cNvPr id="26" name="Imagen 25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55574EF7-5088-4367-BBDF-E0449FED5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04" y="-245144"/>
            <a:ext cx="1679036" cy="114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42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Imagen que contiene tarjeta de presentación, texto&#10;&#10;Descripción generada automáticamente">
            <a:extLst>
              <a:ext uri="{FF2B5EF4-FFF2-40B4-BE49-F238E27FC236}">
                <a16:creationId xmlns:a16="http://schemas.microsoft.com/office/drawing/2014/main" id="{D52632CE-2F20-4151-A165-3EBCB2020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04" y="-152374"/>
            <a:ext cx="12236604" cy="7036047"/>
          </a:xfrm>
        </p:spPr>
      </p:pic>
      <p:pic>
        <p:nvPicPr>
          <p:cNvPr id="6" name="Imagen 5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D6AA19C5-1814-4887-BEC8-89B0FBFB7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04" y="-245144"/>
            <a:ext cx="1679036" cy="114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96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C942BF7-E1AF-4FC6-B13C-DFB2E5F80B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4" t="21028" r="82051" b="62673"/>
          <a:stretch/>
        </p:blipFill>
        <p:spPr>
          <a:xfrm>
            <a:off x="7787436" y="643336"/>
            <a:ext cx="2644726" cy="14630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E49E777-76B3-4080-804A-FF456A0565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90" t="58749" r="33459" b="26730"/>
          <a:stretch/>
        </p:blipFill>
        <p:spPr>
          <a:xfrm>
            <a:off x="7184591" y="4751624"/>
            <a:ext cx="1692124" cy="143145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E09AAFE-F6EC-4B35-81D6-4E27B9D8BA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18" t="24050" r="33431" b="62535"/>
          <a:stretch/>
        </p:blipFill>
        <p:spPr>
          <a:xfrm>
            <a:off x="7184591" y="2767818"/>
            <a:ext cx="1692124" cy="13223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613A9E5A-BE21-4CA9-B49E-BAE1D50E4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5144"/>
            <a:ext cx="1679036" cy="114547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613FD3E-ACC8-4C9D-A152-0C351B47FA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90" t="76526" r="33459" b="10344"/>
          <a:stretch/>
        </p:blipFill>
        <p:spPr>
          <a:xfrm>
            <a:off x="9586100" y="4820236"/>
            <a:ext cx="1692124" cy="12942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9C5E5DF-10A5-43AF-9473-0087E06617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18" t="40986" r="33431" b="45600"/>
          <a:stretch/>
        </p:blipFill>
        <p:spPr>
          <a:xfrm>
            <a:off x="9586100" y="2767818"/>
            <a:ext cx="1692124" cy="13223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78FD472-D02F-4A2A-8444-7588D69BA77C}"/>
              </a:ext>
            </a:extLst>
          </p:cNvPr>
          <p:cNvSpPr/>
          <p:nvPr/>
        </p:nvSpPr>
        <p:spPr>
          <a:xfrm>
            <a:off x="667240" y="1497673"/>
            <a:ext cx="4340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Lato"/>
              </a:rPr>
              <a:t>Acreditación Institucional de Alta Calidad (8 años) - Resolución 9902 de agosto 2012, Ministerio de Educación Nacional</a:t>
            </a:r>
            <a:endParaRPr lang="es-CO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7A05A6F-F38D-4C89-A0E0-BD8E5DED0C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0" t="20909" r="77846" b="59594"/>
          <a:stretch/>
        </p:blipFill>
        <p:spPr>
          <a:xfrm>
            <a:off x="8710119" y="717452"/>
            <a:ext cx="2783186" cy="147710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B60C26E-DB77-46B7-A6B7-76980117DE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742" t="20818" r="28559" b="43249"/>
          <a:stretch/>
        </p:blipFill>
        <p:spPr>
          <a:xfrm>
            <a:off x="225083" y="1809060"/>
            <a:ext cx="2708872" cy="348615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C81E2CA-523F-4B19-B774-F7561950CE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742" t="57341" r="28559" b="10443"/>
          <a:stretch/>
        </p:blipFill>
        <p:spPr>
          <a:xfrm>
            <a:off x="3538866" y="3310391"/>
            <a:ext cx="2708872" cy="31255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n 3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3F7F1BDD-64BB-4900-B395-E10B94E98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04" y="-245144"/>
            <a:ext cx="1679036" cy="114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31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7199"/>
          </a:xfrm>
          <a:prstGeom prst="rect">
            <a:avLst/>
          </a:prstGeom>
        </p:spPr>
      </p:pic>
      <p:pic>
        <p:nvPicPr>
          <p:cNvPr id="2" name="Imagen 1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76A67015-D2A1-471D-8715-5155A68AD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04" y="-245144"/>
            <a:ext cx="1679036" cy="114547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268D821-1C30-4098-94F3-E1BEF498F4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23" t="10174" r="7899" b="14505"/>
          <a:stretch/>
        </p:blipFill>
        <p:spPr>
          <a:xfrm>
            <a:off x="0" y="900332"/>
            <a:ext cx="4744278" cy="315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72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0940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166</Words>
  <Application>Microsoft Office PowerPoint</Application>
  <PresentationFormat>Panorámica</PresentationFormat>
  <Paragraphs>36</Paragraphs>
  <Slides>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Lato</vt:lpstr>
      <vt:lpstr>Tema de Office</vt:lpstr>
      <vt:lpstr>Presentación de PowerPoint</vt:lpstr>
      <vt:lpstr>Presentación de PowerPoint</vt:lpstr>
      <vt:lpstr>Presentación de PowerPoint</vt:lpstr>
      <vt:lpstr>Academic Program Overview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LEIDY VIVIANA MURILLO FAJARDO</dc:creator>
  <cp:lastModifiedBy>Laura Mendoza Rozo</cp:lastModifiedBy>
  <cp:revision>11</cp:revision>
  <dcterms:created xsi:type="dcterms:W3CDTF">2019-03-12T13:56:15Z</dcterms:created>
  <dcterms:modified xsi:type="dcterms:W3CDTF">2020-09-14T21:01:14Z</dcterms:modified>
</cp:coreProperties>
</file>